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269" r:id="rId5"/>
  </p:sldIdLst>
  <p:sldSz cx="43891200" cy="32918400"/>
  <p:notesSz cx="7315200" cy="9601200"/>
  <p:defaultTextStyle>
    <a:defPPr>
      <a:defRPr lang="en-US"/>
    </a:defPPr>
    <a:lvl1pPr algn="l" defTabSz="4075113" rtl="0" fontAlgn="base">
      <a:spcBef>
        <a:spcPct val="0"/>
      </a:spcBef>
      <a:spcAft>
        <a:spcPct val="0"/>
      </a:spcAft>
      <a:defRPr sz="80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2036763" indent="-1579563" algn="l" defTabSz="4075113" rtl="0" fontAlgn="base">
      <a:spcBef>
        <a:spcPct val="0"/>
      </a:spcBef>
      <a:spcAft>
        <a:spcPct val="0"/>
      </a:spcAft>
      <a:defRPr sz="80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4075113" indent="-3160713" algn="l" defTabSz="4075113" rtl="0" fontAlgn="base">
      <a:spcBef>
        <a:spcPct val="0"/>
      </a:spcBef>
      <a:spcAft>
        <a:spcPct val="0"/>
      </a:spcAft>
      <a:defRPr sz="80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6111875" indent="-4740275" algn="l" defTabSz="4075113" rtl="0" fontAlgn="base">
      <a:spcBef>
        <a:spcPct val="0"/>
      </a:spcBef>
      <a:spcAft>
        <a:spcPct val="0"/>
      </a:spcAft>
      <a:defRPr sz="80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8150225" indent="-6321425" algn="l" defTabSz="4075113" rtl="0" fontAlgn="base">
      <a:spcBef>
        <a:spcPct val="0"/>
      </a:spcBef>
      <a:spcAft>
        <a:spcPct val="0"/>
      </a:spcAft>
      <a:defRPr sz="80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80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80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80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80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2424"/>
    <a:srgbClr val="3F3E4E"/>
    <a:srgbClr val="E1E1E0"/>
    <a:srgbClr val="FFCC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E1E85A-2E55-A8D7-60A4-46BCFB0C5978}" v="2" dt="2019-10-30T21:00:25.937"/>
    <p1510:client id="{8E606850-CF6B-C975-B489-72F43A2D764E}" v="1413" dt="2019-11-05T01:39:50.3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" d="100"/>
          <a:sy n="15" d="100"/>
        </p:scale>
        <p:origin x="1380" y="66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0.jpg>
</file>

<file path=ppt/media/image11.jpg>
</file>

<file path=ppt/media/image12.jpg>
</file>

<file path=ppt/media/image13.jpeg>
</file>

<file path=ppt/media/image2.pn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583" cy="480388"/>
          </a:xfrm>
          <a:prstGeom prst="rect">
            <a:avLst/>
          </a:prstGeom>
        </p:spPr>
        <p:txBody>
          <a:bodyPr vert="horz" lIns="94851" tIns="47425" rIns="94851" bIns="4742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2962" y="0"/>
            <a:ext cx="3170583" cy="480388"/>
          </a:xfrm>
          <a:prstGeom prst="rect">
            <a:avLst/>
          </a:prstGeom>
        </p:spPr>
        <p:txBody>
          <a:bodyPr vert="horz" lIns="94851" tIns="47425" rIns="94851" bIns="47425" rtlCol="0"/>
          <a:lstStyle>
            <a:lvl1pPr algn="r">
              <a:defRPr sz="1200"/>
            </a:lvl1pPr>
          </a:lstStyle>
          <a:p>
            <a:fld id="{3D12DD97-E1C0-4840-823D-69CCC3375644}" type="datetimeFigureOut">
              <a:rPr lang="en-US" smtClean="0"/>
              <a:pPr/>
              <a:t>11/4/2019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851" tIns="47425" rIns="94851" bIns="4742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2183" y="4561226"/>
            <a:ext cx="5850835" cy="4320213"/>
          </a:xfrm>
          <a:prstGeom prst="rect">
            <a:avLst/>
          </a:prstGeom>
        </p:spPr>
        <p:txBody>
          <a:bodyPr vert="horz" lIns="94851" tIns="47425" rIns="94851" bIns="4742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173"/>
            <a:ext cx="3170583" cy="480388"/>
          </a:xfrm>
          <a:prstGeom prst="rect">
            <a:avLst/>
          </a:prstGeom>
        </p:spPr>
        <p:txBody>
          <a:bodyPr vert="horz" lIns="94851" tIns="47425" rIns="94851" bIns="4742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2962" y="9119173"/>
            <a:ext cx="3170583" cy="480388"/>
          </a:xfrm>
          <a:prstGeom prst="rect">
            <a:avLst/>
          </a:prstGeom>
        </p:spPr>
        <p:txBody>
          <a:bodyPr vert="horz" lIns="94851" tIns="47425" rIns="94851" bIns="47425" rtlCol="0" anchor="b"/>
          <a:lstStyle>
            <a:lvl1pPr algn="r">
              <a:defRPr sz="1200"/>
            </a:lvl1pPr>
          </a:lstStyle>
          <a:p>
            <a:fld id="{9C9A4AD4-DAEF-644B-A778-C72B55F3FD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69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9A4AD4-DAEF-644B-A778-C72B55F3FDE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67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378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0757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13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1514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1893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227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265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30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CECCD6B-596A-4081-A04E-BD038B0527DE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0ED84EA-98EB-4E2F-B608-839E048411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99831D7-88FD-49F9-94A9-4A996106A6A5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1226C7-5519-4412-8F96-29E83ADEBC3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CF5DCD2-9545-4377-A6C9-F1439ED799A8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F7872A-467F-49C6-9894-987880CC550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3797DF8-190D-4AEF-A5F5-90C04E657C36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486DFE-FF27-4725-B2CD-17A803533D0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</p:spPr>
        <p:txBody>
          <a:bodyPr anchor="t"/>
          <a:lstStyle>
            <a:lvl1pPr algn="l">
              <a:defRPr sz="178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25"/>
            <a:ext cx="37307520" cy="7200898"/>
          </a:xfrm>
        </p:spPr>
        <p:txBody>
          <a:bodyPr anchor="b"/>
          <a:lstStyle>
            <a:lvl1pPr marL="0" indent="0">
              <a:buNone/>
              <a:defRPr sz="8901">
                <a:solidFill>
                  <a:schemeClr val="tx1">
                    <a:tint val="75000"/>
                  </a:schemeClr>
                </a:solidFill>
              </a:defRPr>
            </a:lvl1pPr>
            <a:lvl2pPr marL="2037863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4075725" indent="0">
              <a:buNone/>
              <a:defRPr sz="7101">
                <a:solidFill>
                  <a:schemeClr val="tx1">
                    <a:tint val="75000"/>
                  </a:schemeClr>
                </a:solidFill>
              </a:defRPr>
            </a:lvl3pPr>
            <a:lvl4pPr marL="6113587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4pPr>
            <a:lvl5pPr marL="8151449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5pPr>
            <a:lvl6pPr marL="10189313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6pPr>
            <a:lvl7pPr marL="12227176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7pPr>
            <a:lvl8pPr marL="14265038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8pPr>
            <a:lvl9pPr marL="16302900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FFE24EE-ABFC-4C33-BE43-618E1D0A5FDA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BA05A3-0DF2-440C-9159-7346176BA51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3"/>
            <a:ext cx="19385280" cy="21724622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1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3"/>
            <a:ext cx="19385280" cy="21724622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1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5397421-A15C-473B-B36C-4F5F8174EC83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F1FE26-F6AD-41D4-A751-9EC2E3AC267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1" y="7368542"/>
            <a:ext cx="19392903" cy="3070858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863" indent="0">
              <a:buNone/>
              <a:defRPr sz="8901" b="1"/>
            </a:lvl2pPr>
            <a:lvl3pPr marL="4075725" indent="0">
              <a:buNone/>
              <a:defRPr sz="8000" b="1"/>
            </a:lvl3pPr>
            <a:lvl4pPr marL="6113587" indent="0">
              <a:buNone/>
              <a:defRPr sz="7101" b="1"/>
            </a:lvl4pPr>
            <a:lvl5pPr marL="8151449" indent="0">
              <a:buNone/>
              <a:defRPr sz="7101" b="1"/>
            </a:lvl5pPr>
            <a:lvl6pPr marL="10189313" indent="0">
              <a:buNone/>
              <a:defRPr sz="7101" b="1"/>
            </a:lvl6pPr>
            <a:lvl7pPr marL="12227176" indent="0">
              <a:buNone/>
              <a:defRPr sz="7101" b="1"/>
            </a:lvl7pPr>
            <a:lvl8pPr marL="14265038" indent="0">
              <a:buNone/>
              <a:defRPr sz="7101" b="1"/>
            </a:lvl8pPr>
            <a:lvl9pPr marL="16302900" indent="0">
              <a:buNone/>
              <a:defRPr sz="71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1" y="10439400"/>
            <a:ext cx="19392903" cy="18966182"/>
          </a:xfrm>
        </p:spPr>
        <p:txBody>
          <a:bodyPr/>
          <a:lstStyle>
            <a:lvl1pPr>
              <a:defRPr sz="10700"/>
            </a:lvl1pPr>
            <a:lvl2pPr>
              <a:defRPr sz="8901"/>
            </a:lvl2pPr>
            <a:lvl3pPr>
              <a:defRPr sz="8000"/>
            </a:lvl3pPr>
            <a:lvl4pPr>
              <a:defRPr sz="7101"/>
            </a:lvl4pPr>
            <a:lvl5pPr>
              <a:defRPr sz="7101"/>
            </a:lvl5pPr>
            <a:lvl6pPr>
              <a:defRPr sz="7101"/>
            </a:lvl6pPr>
            <a:lvl7pPr>
              <a:defRPr sz="7101"/>
            </a:lvl7pPr>
            <a:lvl8pPr>
              <a:defRPr sz="7101"/>
            </a:lvl8pPr>
            <a:lvl9pPr>
              <a:defRPr sz="71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4" y="7368542"/>
            <a:ext cx="19400520" cy="3070858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863" indent="0">
              <a:buNone/>
              <a:defRPr sz="8901" b="1"/>
            </a:lvl2pPr>
            <a:lvl3pPr marL="4075725" indent="0">
              <a:buNone/>
              <a:defRPr sz="8000" b="1"/>
            </a:lvl3pPr>
            <a:lvl4pPr marL="6113587" indent="0">
              <a:buNone/>
              <a:defRPr sz="7101" b="1"/>
            </a:lvl4pPr>
            <a:lvl5pPr marL="8151449" indent="0">
              <a:buNone/>
              <a:defRPr sz="7101" b="1"/>
            </a:lvl5pPr>
            <a:lvl6pPr marL="10189313" indent="0">
              <a:buNone/>
              <a:defRPr sz="7101" b="1"/>
            </a:lvl6pPr>
            <a:lvl7pPr marL="12227176" indent="0">
              <a:buNone/>
              <a:defRPr sz="7101" b="1"/>
            </a:lvl7pPr>
            <a:lvl8pPr marL="14265038" indent="0">
              <a:buNone/>
              <a:defRPr sz="7101" b="1"/>
            </a:lvl8pPr>
            <a:lvl9pPr marL="16302900" indent="0">
              <a:buNone/>
              <a:defRPr sz="71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4" y="10439400"/>
            <a:ext cx="19400520" cy="18966182"/>
          </a:xfrm>
        </p:spPr>
        <p:txBody>
          <a:bodyPr/>
          <a:lstStyle>
            <a:lvl1pPr>
              <a:defRPr sz="10700"/>
            </a:lvl1pPr>
            <a:lvl2pPr>
              <a:defRPr sz="8901"/>
            </a:lvl2pPr>
            <a:lvl3pPr>
              <a:defRPr sz="8000"/>
            </a:lvl3pPr>
            <a:lvl4pPr>
              <a:defRPr sz="7101"/>
            </a:lvl4pPr>
            <a:lvl5pPr>
              <a:defRPr sz="7101"/>
            </a:lvl5pPr>
            <a:lvl6pPr>
              <a:defRPr sz="7101"/>
            </a:lvl6pPr>
            <a:lvl7pPr>
              <a:defRPr sz="7101"/>
            </a:lvl7pPr>
            <a:lvl8pPr>
              <a:defRPr sz="7101"/>
            </a:lvl8pPr>
            <a:lvl9pPr>
              <a:defRPr sz="71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A19F9B2-9CE4-4606-A4D4-33CA5856D5B1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84E564-FF4B-476B-9460-737E4E7CA9F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2525D93-02A3-4D8D-A7DA-0B82EAFBC49A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BA4F8D-5AFB-41EA-B874-021EA9E3E94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18D1855-EC7C-4AC7-85FC-C38F9A46B02B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5CB5BB-2947-45E7-A638-2EA660A4AFB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4" y="1310640"/>
            <a:ext cx="14439903" cy="5577840"/>
          </a:xfrm>
        </p:spPr>
        <p:txBody>
          <a:bodyPr anchor="b"/>
          <a:lstStyle>
            <a:lvl1pPr algn="l">
              <a:defRPr sz="890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4300"/>
            </a:lvl1pPr>
            <a:lvl2pPr>
              <a:defRPr sz="12500"/>
            </a:lvl2pPr>
            <a:lvl3pPr>
              <a:defRPr sz="10700"/>
            </a:lvl3pPr>
            <a:lvl4pPr>
              <a:defRPr sz="8901"/>
            </a:lvl4pPr>
            <a:lvl5pPr>
              <a:defRPr sz="8901"/>
            </a:lvl5pPr>
            <a:lvl6pPr>
              <a:defRPr sz="8901"/>
            </a:lvl6pPr>
            <a:lvl7pPr>
              <a:defRPr sz="8901"/>
            </a:lvl7pPr>
            <a:lvl8pPr>
              <a:defRPr sz="8901"/>
            </a:lvl8pPr>
            <a:lvl9pPr>
              <a:defRPr sz="89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4" y="6888483"/>
            <a:ext cx="14439903" cy="22517102"/>
          </a:xfrm>
        </p:spPr>
        <p:txBody>
          <a:bodyPr/>
          <a:lstStyle>
            <a:lvl1pPr marL="0" indent="0">
              <a:buNone/>
              <a:defRPr sz="6200"/>
            </a:lvl1pPr>
            <a:lvl2pPr marL="2037863" indent="0">
              <a:buNone/>
              <a:defRPr sz="5300"/>
            </a:lvl2pPr>
            <a:lvl3pPr marL="4075725" indent="0">
              <a:buNone/>
              <a:defRPr sz="4500"/>
            </a:lvl3pPr>
            <a:lvl4pPr marL="6113587" indent="0">
              <a:buNone/>
              <a:defRPr sz="4001"/>
            </a:lvl4pPr>
            <a:lvl5pPr marL="8151449" indent="0">
              <a:buNone/>
              <a:defRPr sz="4001"/>
            </a:lvl5pPr>
            <a:lvl6pPr marL="10189313" indent="0">
              <a:buNone/>
              <a:defRPr sz="4001"/>
            </a:lvl6pPr>
            <a:lvl7pPr marL="12227176" indent="0">
              <a:buNone/>
              <a:defRPr sz="4001"/>
            </a:lvl7pPr>
            <a:lvl8pPr marL="14265038" indent="0">
              <a:buNone/>
              <a:defRPr sz="4001"/>
            </a:lvl8pPr>
            <a:lvl9pPr marL="16302900" indent="0">
              <a:buNone/>
              <a:defRPr sz="4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F66A22C-08CA-4A7A-A390-5C2AD7163CC0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AE4FD7-29E2-4DBE-83D4-DCEAD290EB7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0"/>
            <a:ext cx="26334720" cy="2720342"/>
          </a:xfrm>
        </p:spPr>
        <p:txBody>
          <a:bodyPr anchor="b"/>
          <a:lstStyle>
            <a:lvl1pPr algn="l">
              <a:defRPr sz="890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 rtlCol="0">
            <a:normAutofit/>
          </a:bodyPr>
          <a:lstStyle>
            <a:lvl1pPr marL="0" indent="0">
              <a:buNone/>
              <a:defRPr sz="14300"/>
            </a:lvl1pPr>
            <a:lvl2pPr marL="2037863" indent="0">
              <a:buNone/>
              <a:defRPr sz="12500"/>
            </a:lvl2pPr>
            <a:lvl3pPr marL="4075725" indent="0">
              <a:buNone/>
              <a:defRPr sz="10700"/>
            </a:lvl3pPr>
            <a:lvl4pPr marL="6113587" indent="0">
              <a:buNone/>
              <a:defRPr sz="8901"/>
            </a:lvl4pPr>
            <a:lvl5pPr marL="8151449" indent="0">
              <a:buNone/>
              <a:defRPr sz="8901"/>
            </a:lvl5pPr>
            <a:lvl6pPr marL="10189313" indent="0">
              <a:buNone/>
              <a:defRPr sz="8901"/>
            </a:lvl6pPr>
            <a:lvl7pPr marL="12227176" indent="0">
              <a:buNone/>
              <a:defRPr sz="8901"/>
            </a:lvl7pPr>
            <a:lvl8pPr marL="14265038" indent="0">
              <a:buNone/>
              <a:defRPr sz="8901"/>
            </a:lvl8pPr>
            <a:lvl9pPr marL="16302900" indent="0">
              <a:buNone/>
              <a:defRPr sz="8901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2"/>
            <a:ext cx="26334720" cy="3863338"/>
          </a:xfrm>
        </p:spPr>
        <p:txBody>
          <a:bodyPr/>
          <a:lstStyle>
            <a:lvl1pPr marL="0" indent="0">
              <a:buNone/>
              <a:defRPr sz="6200"/>
            </a:lvl1pPr>
            <a:lvl2pPr marL="2037863" indent="0">
              <a:buNone/>
              <a:defRPr sz="5300"/>
            </a:lvl2pPr>
            <a:lvl3pPr marL="4075725" indent="0">
              <a:buNone/>
              <a:defRPr sz="4500"/>
            </a:lvl3pPr>
            <a:lvl4pPr marL="6113587" indent="0">
              <a:buNone/>
              <a:defRPr sz="4001"/>
            </a:lvl4pPr>
            <a:lvl5pPr marL="8151449" indent="0">
              <a:buNone/>
              <a:defRPr sz="4001"/>
            </a:lvl5pPr>
            <a:lvl6pPr marL="10189313" indent="0">
              <a:buNone/>
              <a:defRPr sz="4001"/>
            </a:lvl6pPr>
            <a:lvl7pPr marL="12227176" indent="0">
              <a:buNone/>
              <a:defRPr sz="4001"/>
            </a:lvl7pPr>
            <a:lvl8pPr marL="14265038" indent="0">
              <a:buNone/>
              <a:defRPr sz="4001"/>
            </a:lvl8pPr>
            <a:lvl9pPr marL="16302900" indent="0">
              <a:buNone/>
              <a:defRPr sz="4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6A9543-534B-44F6-A589-6BD003570931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DCAA02-DC6E-412B-9DA2-21C88410056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195287" y="1317625"/>
            <a:ext cx="39500629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07557" tIns="203779" rIns="407557" bIns="20377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195287" y="7680325"/>
            <a:ext cx="39500629" cy="21724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5287" y="30510163"/>
            <a:ext cx="10239829" cy="1752600"/>
          </a:xfrm>
          <a:prstGeom prst="rect">
            <a:avLst/>
          </a:prstGeom>
        </p:spPr>
        <p:txBody>
          <a:bodyPr vert="horz" wrap="square" lIns="407557" tIns="203779" rIns="407557" bIns="203779" numCol="1" anchor="ctr" anchorCtr="0" compatLnSpc="1">
            <a:prstTxWarp prst="textNoShape">
              <a:avLst/>
            </a:prstTxWarp>
          </a:bodyPr>
          <a:lstStyle>
            <a:lvl1pPr>
              <a:defRPr sz="53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0552AB18-7A6F-424C-A4C4-C90A01A92E74}" type="datetimeFigureOut">
              <a:rPr lang="en-US"/>
              <a:pPr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887" y="30510163"/>
            <a:ext cx="13897429" cy="1752600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ctr" defTabSz="4075725" fontAlgn="auto">
              <a:spcBef>
                <a:spcPts val="0"/>
              </a:spcBef>
              <a:spcAft>
                <a:spcPts val="0"/>
              </a:spcAft>
              <a:defRPr sz="53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6087" y="30510163"/>
            <a:ext cx="10239829" cy="1752600"/>
          </a:xfrm>
          <a:prstGeom prst="rect">
            <a:avLst/>
          </a:prstGeom>
        </p:spPr>
        <p:txBody>
          <a:bodyPr vert="horz" wrap="square" lIns="407557" tIns="203779" rIns="407557" bIns="203779" numCol="1" anchor="ctr" anchorCtr="0" compatLnSpc="1">
            <a:prstTxWarp prst="textNoShape">
              <a:avLst/>
            </a:prstTxWarp>
          </a:bodyPr>
          <a:lstStyle>
            <a:lvl1pPr algn="r">
              <a:defRPr sz="53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97692CF8-AFC5-4642-85C7-CF4FB094862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075266" rtl="0" eaLnBrk="0" fontAlgn="base" hangingPunct="0">
        <a:spcBef>
          <a:spcPct val="0"/>
        </a:spcBef>
        <a:spcAft>
          <a:spcPct val="0"/>
        </a:spcAft>
        <a:defRPr sz="19601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defTabSz="4075266" rtl="0" eaLnBrk="0" fontAlgn="base" hangingPunct="0">
        <a:spcBef>
          <a:spcPct val="0"/>
        </a:spcBef>
        <a:spcAft>
          <a:spcPct val="0"/>
        </a:spcAft>
        <a:defRPr sz="19601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defTabSz="4075266" rtl="0" eaLnBrk="0" fontAlgn="base" hangingPunct="0">
        <a:spcBef>
          <a:spcPct val="0"/>
        </a:spcBef>
        <a:spcAft>
          <a:spcPct val="0"/>
        </a:spcAft>
        <a:defRPr sz="19601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defTabSz="4075266" rtl="0" eaLnBrk="0" fontAlgn="base" hangingPunct="0">
        <a:spcBef>
          <a:spcPct val="0"/>
        </a:spcBef>
        <a:spcAft>
          <a:spcPct val="0"/>
        </a:spcAft>
        <a:defRPr sz="19601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defTabSz="4075266" rtl="0" eaLnBrk="0" fontAlgn="base" hangingPunct="0">
        <a:spcBef>
          <a:spcPct val="0"/>
        </a:spcBef>
        <a:spcAft>
          <a:spcPct val="0"/>
        </a:spcAft>
        <a:defRPr sz="19601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457217" algn="ctr" defTabSz="4075266" rtl="0" fontAlgn="base">
        <a:spcBef>
          <a:spcPct val="0"/>
        </a:spcBef>
        <a:spcAft>
          <a:spcPct val="0"/>
        </a:spcAft>
        <a:defRPr sz="19601">
          <a:solidFill>
            <a:schemeClr val="tx1"/>
          </a:solidFill>
          <a:latin typeface="Calibri" pitchFamily="34" charset="0"/>
        </a:defRPr>
      </a:lvl6pPr>
      <a:lvl7pPr marL="914435" algn="ctr" defTabSz="4075266" rtl="0" fontAlgn="base">
        <a:spcBef>
          <a:spcPct val="0"/>
        </a:spcBef>
        <a:spcAft>
          <a:spcPct val="0"/>
        </a:spcAft>
        <a:defRPr sz="19601">
          <a:solidFill>
            <a:schemeClr val="tx1"/>
          </a:solidFill>
          <a:latin typeface="Calibri" pitchFamily="34" charset="0"/>
        </a:defRPr>
      </a:lvl7pPr>
      <a:lvl8pPr marL="1371652" algn="ctr" defTabSz="4075266" rtl="0" fontAlgn="base">
        <a:spcBef>
          <a:spcPct val="0"/>
        </a:spcBef>
        <a:spcAft>
          <a:spcPct val="0"/>
        </a:spcAft>
        <a:defRPr sz="19601">
          <a:solidFill>
            <a:schemeClr val="tx1"/>
          </a:solidFill>
          <a:latin typeface="Calibri" pitchFamily="34" charset="0"/>
        </a:defRPr>
      </a:lvl8pPr>
      <a:lvl9pPr marL="1828869" algn="ctr" defTabSz="4075266" rtl="0" fontAlgn="base">
        <a:spcBef>
          <a:spcPct val="0"/>
        </a:spcBef>
        <a:spcAft>
          <a:spcPct val="0"/>
        </a:spcAft>
        <a:defRPr sz="19601">
          <a:solidFill>
            <a:schemeClr val="tx1"/>
          </a:solidFill>
          <a:latin typeface="Calibri" pitchFamily="34" charset="0"/>
        </a:defRPr>
      </a:lvl9pPr>
    </p:titleStyle>
    <p:bodyStyle>
      <a:lvl1pPr marL="1527232" indent="-1527232" algn="l" defTabSz="4075266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43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3310062" indent="-1273223" algn="l" defTabSz="4075266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25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5094479" indent="-1017626" algn="l" defTabSz="4075266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07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7131317" indent="-1017626" algn="l" defTabSz="4075266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8901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9169744" indent="-1017626" algn="l" defTabSz="4075266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8901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1208244" indent="-1018931" algn="l" defTabSz="4075725" rtl="0" eaLnBrk="1" latinLnBrk="0" hangingPunct="1">
        <a:spcBef>
          <a:spcPct val="20000"/>
        </a:spcBef>
        <a:buFont typeface="Arial" pitchFamily="34" charset="0"/>
        <a:buChar char="•"/>
        <a:defRPr sz="8901" kern="1200">
          <a:solidFill>
            <a:schemeClr val="tx1"/>
          </a:solidFill>
          <a:latin typeface="+mn-lt"/>
          <a:ea typeface="+mn-ea"/>
          <a:cs typeface="+mn-cs"/>
        </a:defRPr>
      </a:lvl6pPr>
      <a:lvl7pPr marL="13246107" indent="-1018931" algn="l" defTabSz="4075725" rtl="0" eaLnBrk="1" latinLnBrk="0" hangingPunct="1">
        <a:spcBef>
          <a:spcPct val="20000"/>
        </a:spcBef>
        <a:buFont typeface="Arial" pitchFamily="34" charset="0"/>
        <a:buChar char="•"/>
        <a:defRPr sz="8901" kern="1200">
          <a:solidFill>
            <a:schemeClr val="tx1"/>
          </a:solidFill>
          <a:latin typeface="+mn-lt"/>
          <a:ea typeface="+mn-ea"/>
          <a:cs typeface="+mn-cs"/>
        </a:defRPr>
      </a:lvl7pPr>
      <a:lvl8pPr marL="15283969" indent="-1018931" algn="l" defTabSz="4075725" rtl="0" eaLnBrk="1" latinLnBrk="0" hangingPunct="1">
        <a:spcBef>
          <a:spcPct val="20000"/>
        </a:spcBef>
        <a:buFont typeface="Arial" pitchFamily="34" charset="0"/>
        <a:buChar char="•"/>
        <a:defRPr sz="8901" kern="1200">
          <a:solidFill>
            <a:schemeClr val="tx1"/>
          </a:solidFill>
          <a:latin typeface="+mn-lt"/>
          <a:ea typeface="+mn-ea"/>
          <a:cs typeface="+mn-cs"/>
        </a:defRPr>
      </a:lvl8pPr>
      <a:lvl9pPr marL="17321832" indent="-1018931" algn="l" defTabSz="4075725" rtl="0" eaLnBrk="1" latinLnBrk="0" hangingPunct="1">
        <a:spcBef>
          <a:spcPct val="20000"/>
        </a:spcBef>
        <a:buFont typeface="Arial" pitchFamily="34" charset="0"/>
        <a:buChar char="•"/>
        <a:defRPr sz="89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75725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1pPr>
      <a:lvl2pPr marL="2037863" algn="l" defTabSz="4075725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4075725" algn="l" defTabSz="4075725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113587" algn="l" defTabSz="4075725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4pPr>
      <a:lvl5pPr marL="8151449" algn="l" defTabSz="4075725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5pPr>
      <a:lvl6pPr marL="10189313" algn="l" defTabSz="4075725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7176" algn="l" defTabSz="4075725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7pPr>
      <a:lvl8pPr marL="14265038" algn="l" defTabSz="4075725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8pPr>
      <a:lvl9pPr marL="16302900" algn="l" defTabSz="4075725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openxmlformats.org/officeDocument/2006/relationships/image" Target="../media/image1.emf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5" Type="http://schemas.openxmlformats.org/officeDocument/2006/relationships/image" Target="../media/image13.jpe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jpeg"/><Relationship Id="rId1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7" name="TextBox 4"/>
          <p:cNvSpPr txBox="1">
            <a:spLocks noChangeArrowheads="1"/>
          </p:cNvSpPr>
          <p:nvPr/>
        </p:nvSpPr>
        <p:spPr bwMode="auto">
          <a:xfrm>
            <a:off x="523692" y="7609587"/>
            <a:ext cx="1188720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To better understand food environments post-disasters, to provide information for policy’s and interventions to better help people in disasters and post-disaster.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9927" y="6359158"/>
            <a:ext cx="13639800" cy="1295402"/>
          </a:xfrm>
          <a:prstGeom prst="rect">
            <a:avLst/>
          </a:prstGeom>
          <a:solidFill>
            <a:srgbClr val="B02424"/>
          </a:solidFill>
        </p:spPr>
        <p:txBody>
          <a:bodyPr anchor="ctr" anchorCtr="0"/>
          <a:lstStyle/>
          <a:p>
            <a:pPr algn="ctr" defTabSz="407572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>
                <a:solidFill>
                  <a:srgbClr val="E1E1E0"/>
                </a:solidFill>
                <a:latin typeface="Helvetica"/>
                <a:ea typeface="+mn-ea"/>
                <a:cs typeface="Helvetica"/>
              </a:rPr>
              <a:t>PURPOSE OF RESEARCH</a:t>
            </a:r>
          </a:p>
        </p:txBody>
      </p:sp>
      <p:sp>
        <p:nvSpPr>
          <p:cNvPr id="15361" name="TextBox 19"/>
          <p:cNvSpPr txBox="1">
            <a:spLocks noChangeArrowheads="1"/>
          </p:cNvSpPr>
          <p:nvPr/>
        </p:nvSpPr>
        <p:spPr bwMode="auto">
          <a:xfrm>
            <a:off x="525999" y="10483117"/>
            <a:ext cx="10208390" cy="397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 traveled with a team of five to New Bern, North Carolina one-year post-Hurricane Florence and one day after Hurricane Dorian. New Bern is a small town on the coast of North Carolina, located in Craven County; about two hours south of Raleigh. The town is located between two rivers, the Neuse River and the Trent River. </a:t>
            </a:r>
            <a:endParaRPr lang="en-US" sz="3600">
              <a:solidFill>
                <a:srgbClr val="3F3E4E"/>
              </a:solidFill>
              <a:latin typeface="Helvetica"/>
              <a:cs typeface="Helvetic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125344" y="157782"/>
            <a:ext cx="14136384" cy="6125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200">
                <a:latin typeface="Berlin Sans FB Demi" panose="020E0802020502020306" pitchFamily="34" charset="0"/>
              </a:rPr>
              <a:t>Food Insecurity Post Hurricane Florence One Year Anniversary and Hurricane Dorian</a:t>
            </a:r>
            <a:endParaRPr lang="en-US" sz="7200" b="1">
              <a:solidFill>
                <a:srgbClr val="3F3E4E"/>
              </a:solidFill>
              <a:latin typeface="Berlin Sans FB Demi" panose="020E0802020502020306" pitchFamily="34" charset="0"/>
              <a:cs typeface="Helvetica"/>
            </a:endParaRPr>
          </a:p>
          <a:p>
            <a:pPr algn="ctr"/>
            <a:r>
              <a:rPr lang="en-US" sz="4800"/>
              <a:t>Analeeza Leggett</a:t>
            </a:r>
            <a:r>
              <a:rPr lang="en-US" sz="5400" baseline="30000">
                <a:solidFill>
                  <a:srgbClr val="3F3E4E"/>
                </a:solidFill>
                <a:latin typeface="Helvetica"/>
                <a:cs typeface="Helvetica"/>
              </a:rPr>
              <a:t>1</a:t>
            </a:r>
            <a:r>
              <a:rPr lang="en-US" sz="4800"/>
              <a:t> ​</a:t>
            </a:r>
          </a:p>
          <a:p>
            <a:pPr algn="ctr"/>
            <a:r>
              <a:rPr lang="en-US" sz="4800"/>
              <a:t>Public Health, Undergraduate, Senior</a:t>
            </a:r>
          </a:p>
          <a:p>
            <a:pPr algn="ctr" defTabSz="4075725">
              <a:defRPr/>
            </a:pPr>
            <a:r>
              <a:rPr lang="en-US" sz="4001" baseline="30000">
                <a:solidFill>
                  <a:srgbClr val="3F3E4E"/>
                </a:solidFill>
                <a:latin typeface="Helvetica"/>
                <a:cs typeface="Helvetica"/>
              </a:rPr>
              <a:t>1</a:t>
            </a:r>
            <a:r>
              <a:rPr lang="en-US" sz="4001">
                <a:solidFill>
                  <a:srgbClr val="3F3E4E"/>
                </a:solidFill>
                <a:latin typeface="Helvetica"/>
                <a:cs typeface="Helvetica"/>
              </a:rPr>
              <a:t>Department of Health Administration and Public Health, </a:t>
            </a:r>
            <a:r>
              <a:rPr lang="en-US" sz="4001" err="1">
                <a:solidFill>
                  <a:srgbClr val="3F3E4E"/>
                </a:solidFill>
                <a:latin typeface="Helvetica"/>
                <a:cs typeface="Helvetica"/>
              </a:rPr>
              <a:t>D’Youville</a:t>
            </a:r>
            <a:r>
              <a:rPr lang="en-US" sz="4001">
                <a:solidFill>
                  <a:srgbClr val="3F3E4E"/>
                </a:solidFill>
                <a:latin typeface="Helvetica"/>
                <a:cs typeface="Helvetica"/>
              </a:rPr>
              <a:t> College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9722" y="9370494"/>
            <a:ext cx="13639800" cy="1056670"/>
          </a:xfrm>
          <a:prstGeom prst="rect">
            <a:avLst/>
          </a:prstGeom>
          <a:solidFill>
            <a:srgbClr val="B02424"/>
          </a:solidFill>
        </p:spPr>
        <p:txBody>
          <a:bodyPr anchor="ctr" anchorCtr="0"/>
          <a:lstStyle/>
          <a:p>
            <a:pPr algn="ctr" defTabSz="407572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>
                <a:solidFill>
                  <a:srgbClr val="E1E1E0"/>
                </a:solidFill>
                <a:latin typeface="Helvetica"/>
                <a:ea typeface="+mn-ea"/>
                <a:cs typeface="Helvetica"/>
              </a:rPr>
              <a:t>INTRODUCTION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15711" y="19507813"/>
            <a:ext cx="13030201" cy="1478281"/>
          </a:xfrm>
          <a:prstGeom prst="rect">
            <a:avLst/>
          </a:prstGeom>
          <a:solidFill>
            <a:srgbClr val="B02424"/>
          </a:solidFill>
        </p:spPr>
        <p:txBody>
          <a:bodyPr anchor="ctr" anchorCtr="0"/>
          <a:lstStyle/>
          <a:p>
            <a:pPr algn="ctr" defTabSz="407572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>
                <a:solidFill>
                  <a:srgbClr val="E1E1E0"/>
                </a:solidFill>
                <a:latin typeface="Helvetica"/>
                <a:ea typeface="+mn-ea"/>
                <a:cs typeface="Helvetica"/>
              </a:rPr>
              <a:t>TAKEAWAYS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5711" y="14393466"/>
            <a:ext cx="13639800" cy="1295402"/>
          </a:xfrm>
          <a:prstGeom prst="rect">
            <a:avLst/>
          </a:prstGeom>
          <a:solidFill>
            <a:srgbClr val="B02424"/>
          </a:solidFill>
        </p:spPr>
        <p:txBody>
          <a:bodyPr anchor="ctr" anchorCtr="0"/>
          <a:lstStyle/>
          <a:p>
            <a:pPr algn="ctr" defTabSz="407572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>
                <a:solidFill>
                  <a:srgbClr val="E1E1E0"/>
                </a:solidFill>
                <a:latin typeface="Helvetica"/>
                <a:ea typeface="+mn-ea"/>
                <a:cs typeface="Helvetica"/>
              </a:rPr>
              <a:t>KEY FINDINGS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15711" y="30043426"/>
            <a:ext cx="12848029" cy="1351538"/>
          </a:xfrm>
          <a:prstGeom prst="rect">
            <a:avLst/>
          </a:prstGeom>
          <a:solidFill>
            <a:srgbClr val="B02424"/>
          </a:solidFill>
        </p:spPr>
        <p:txBody>
          <a:bodyPr anchor="ctr" anchorCtr="0"/>
          <a:lstStyle/>
          <a:p>
            <a:pPr algn="ctr" defTabSz="407572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>
                <a:solidFill>
                  <a:srgbClr val="E1E1E0"/>
                </a:solidFill>
                <a:latin typeface="Helvetica"/>
                <a:ea typeface="+mn-ea"/>
                <a:cs typeface="Helvetica"/>
              </a:rPr>
              <a:t>CHALLENGES</a:t>
            </a:r>
          </a:p>
        </p:txBody>
      </p:sp>
      <p:sp>
        <p:nvSpPr>
          <p:cNvPr id="15370" name="TextBox 20"/>
          <p:cNvSpPr txBox="1">
            <a:spLocks noChangeArrowheads="1"/>
          </p:cNvSpPr>
          <p:nvPr/>
        </p:nvSpPr>
        <p:spPr bwMode="auto">
          <a:xfrm>
            <a:off x="683503" y="31276393"/>
            <a:ext cx="13444653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1">
            <a:spAutoFit/>
          </a:bodyPr>
          <a:lstStyle/>
          <a:p>
            <a:pPr marL="571521" indent="-571521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Long hours</a:t>
            </a:r>
          </a:p>
          <a:p>
            <a:pPr marL="571521" indent="-571521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Some organizations are more receptive than others</a:t>
            </a:r>
          </a:p>
          <a:p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7829943" y="10805410"/>
            <a:ext cx="1847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3" name="TextBox 22"/>
          <p:cNvSpPr txBox="1">
            <a:spLocks noChangeArrowheads="1"/>
          </p:cNvSpPr>
          <p:nvPr/>
        </p:nvSpPr>
        <p:spPr bwMode="auto">
          <a:xfrm>
            <a:off x="13821623" y="29000963"/>
            <a:ext cx="10475125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1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3F3E4E"/>
                </a:solidFill>
                <a:latin typeface="Helvetica"/>
                <a:ea typeface="ＭＳ Ｐゴシック"/>
                <a:cs typeface="Helvetica"/>
              </a:rPr>
              <a:t>Plans for getting to my career goals include graduate school, MPH</a:t>
            </a:r>
            <a:endParaRPr lang="en-US" dirty="0">
              <a:cs typeface="Arial" pitchFamily="34" charset="0"/>
            </a:endParaRPr>
          </a:p>
          <a:p>
            <a:pPr marL="571500" indent="-571500">
              <a:buFont typeface="Arial"/>
              <a:buChar char="•"/>
            </a:pPr>
            <a:r>
              <a:rPr lang="en-US" sz="3600" dirty="0">
                <a:solidFill>
                  <a:srgbClr val="3F3E4E"/>
                </a:solidFill>
                <a:latin typeface="Helvetica"/>
                <a:ea typeface="ＭＳ Ｐゴシック"/>
                <a:cs typeface="Helvetica"/>
              </a:rPr>
              <a:t>Prepare for a Career in program planning, interventions, and evaluation</a:t>
            </a:r>
            <a:endParaRPr lang="en-US" sz="3600" dirty="0">
              <a:latin typeface="Helvetica"/>
              <a:ea typeface="ＭＳ Ｐゴシック"/>
              <a:cs typeface="Helvetica"/>
            </a:endParaRPr>
          </a:p>
          <a:p>
            <a:pPr marL="571500" indent="-571500">
              <a:buFont typeface="Arial"/>
              <a:buChar char="•"/>
            </a:pPr>
            <a:r>
              <a:rPr lang="en-US" sz="3600" dirty="0">
                <a:solidFill>
                  <a:srgbClr val="3F3E4E"/>
                </a:solidFill>
                <a:latin typeface="Helvetica"/>
                <a:ea typeface="ＭＳ Ｐゴシック"/>
                <a:cs typeface="Helvetica"/>
              </a:rPr>
              <a:t>Career goal to eliminate food insecurity in my community and create more urban agriculture</a:t>
            </a:r>
          </a:p>
          <a:p>
            <a:pPr marL="571500" indent="-571500">
              <a:buFont typeface="Arial,Sans-Serif" panose="020B0604020202020204" pitchFamily="34" charset="0"/>
              <a:buChar char="•"/>
            </a:pPr>
            <a:endParaRPr lang="en-US" sz="3600" dirty="0">
              <a:solidFill>
                <a:srgbClr val="3F3E4E"/>
              </a:solidFill>
              <a:latin typeface="Helvetica"/>
              <a:ea typeface="ＭＳ Ｐゴシック"/>
              <a:cs typeface="Helvetic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466407" y="27526802"/>
            <a:ext cx="13688902" cy="1478281"/>
          </a:xfrm>
          <a:prstGeom prst="rect">
            <a:avLst/>
          </a:prstGeom>
          <a:solidFill>
            <a:srgbClr val="B02424"/>
          </a:solidFill>
        </p:spPr>
        <p:txBody>
          <a:bodyPr anchor="ctr" anchorCtr="0"/>
          <a:lstStyle/>
          <a:p>
            <a:pPr algn="ctr" defTabSz="407572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>
                <a:solidFill>
                  <a:srgbClr val="E1E1E0"/>
                </a:solidFill>
                <a:latin typeface="Helvetica"/>
                <a:ea typeface="+mn-ea"/>
                <a:cs typeface="Helvetica"/>
              </a:rPr>
              <a:t>FUTURE DIRECTIONS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800C855-0622-B54E-8FF3-1E4B6A8618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0" y="27597507"/>
            <a:ext cx="7928470" cy="31637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62DFE8C-2C3B-884C-BFD4-FA1241AE15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9534" y="31276393"/>
            <a:ext cx="8750936" cy="100505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23692" y="21194835"/>
            <a:ext cx="12317301" cy="9510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 learned: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There is a real cost of climate change on agriculture</a:t>
            </a:r>
          </a:p>
          <a:p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   The increase in frequency of disasters has flooded</a:t>
            </a:r>
          </a:p>
          <a:p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   North Carolina farms, leading to produce loss. </a:t>
            </a:r>
          </a:p>
          <a:p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   Climate change has begun to change the crop </a:t>
            </a:r>
          </a:p>
          <a:p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   seasons, increasing produce prices. 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Disasters are leading to population changes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 expansion in urban agriculture will become necessary </a:t>
            </a:r>
          </a:p>
          <a:p>
            <a:r>
              <a:rPr lang="en-US" sz="3600" b="1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How it’s impacted my professional/academic path: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This experience provoked a desire to research and create programs geared towards creating equitable access to healthy food for our growing urban environments due to climate change 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 saw the disproportionate impact of disasters on vulnerable populations further motivating my inclination towards program planning for vulnerable populations</a:t>
            </a:r>
          </a:p>
          <a:p>
            <a:endParaRPr lang="en-US" sz="36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1" t="32157" r="14763" b="15292"/>
          <a:stretch/>
        </p:blipFill>
        <p:spPr>
          <a:xfrm>
            <a:off x="10662509" y="10487316"/>
            <a:ext cx="2250384" cy="350596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276600" y="29084218"/>
            <a:ext cx="1847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6222039" y="19548199"/>
            <a:ext cx="12849" cy="67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BD80F272-9AF6-4C55-8A1E-10BE802235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3377" y="-81966"/>
            <a:ext cx="28770962" cy="2759870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3061" y="2126652"/>
            <a:ext cx="5945612" cy="44569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79" r="15158" b="10983"/>
          <a:stretch/>
        </p:blipFill>
        <p:spPr>
          <a:xfrm>
            <a:off x="37461146" y="10131772"/>
            <a:ext cx="6187133" cy="38855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55" b="11935"/>
          <a:stretch/>
        </p:blipFill>
        <p:spPr>
          <a:xfrm rot="5400000">
            <a:off x="15191239" y="17775573"/>
            <a:ext cx="4183916" cy="76483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5" b="20040"/>
          <a:stretch/>
        </p:blipFill>
        <p:spPr>
          <a:xfrm>
            <a:off x="13483060" y="23506747"/>
            <a:ext cx="7624337" cy="39635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3" b="16233"/>
          <a:stretch/>
        </p:blipFill>
        <p:spPr>
          <a:xfrm>
            <a:off x="32285969" y="2084670"/>
            <a:ext cx="5580041" cy="41115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401" b="41231"/>
          <a:stretch/>
        </p:blipFill>
        <p:spPr>
          <a:xfrm>
            <a:off x="13415073" y="15159112"/>
            <a:ext cx="3868124" cy="42932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372" name="TextBox 22"/>
          <p:cNvSpPr txBox="1">
            <a:spLocks noChangeArrowheads="1"/>
          </p:cNvSpPr>
          <p:nvPr/>
        </p:nvSpPr>
        <p:spPr bwMode="auto">
          <a:xfrm>
            <a:off x="523692" y="15610198"/>
            <a:ext cx="13438299" cy="397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1">
            <a:spAutoFit/>
          </a:bodyPr>
          <a:lstStyle/>
          <a:p>
            <a:pPr marL="571521" indent="-571521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Farmers are moving away from NC </a:t>
            </a:r>
          </a:p>
          <a:p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     agriculture due to disasters</a:t>
            </a:r>
          </a:p>
          <a:p>
            <a:pPr marL="571521" indent="-571521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Farmers cannot afford to stay in agriculture</a:t>
            </a:r>
          </a:p>
          <a:p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     in NC</a:t>
            </a:r>
          </a:p>
          <a:p>
            <a:pPr marL="571521" indent="-571521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People are moving to cities because they don’t </a:t>
            </a:r>
          </a:p>
          <a:p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    have homes/work in the County</a:t>
            </a:r>
          </a:p>
          <a:p>
            <a:pPr marL="571521" indent="-571521">
              <a:buFont typeface="Arial" panose="020B0604020202020204" pitchFamily="34" charset="0"/>
              <a:buChar char="•"/>
            </a:pPr>
            <a:r>
              <a:rPr lang="en-US" sz="3600">
                <a:solidFill>
                  <a:srgbClr val="3F3E4E"/>
                </a:solidFill>
                <a:latin typeface="Helvetica"/>
                <a:cs typeface="Helvetica"/>
              </a:rPr>
              <a:t>Rural food insecurity is a problem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90"/>
          <a:stretch/>
        </p:blipFill>
        <p:spPr>
          <a:xfrm>
            <a:off x="26434352" y="2084670"/>
            <a:ext cx="5851617" cy="41974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652051BB-962C-4909-84F9-D0009FF69A51}"/>
              </a:ext>
            </a:extLst>
          </p:cNvPr>
          <p:cNvSpPr txBox="1"/>
          <p:nvPr/>
        </p:nvSpPr>
        <p:spPr>
          <a:xfrm>
            <a:off x="25277378" y="29055418"/>
            <a:ext cx="9435109" cy="3970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600" dirty="0">
                <a:solidFill>
                  <a:srgbClr val="3F3E4E"/>
                </a:solidFill>
                <a:latin typeface="Helvetica"/>
                <a:ea typeface="ＭＳ Ｐゴシック"/>
                <a:cs typeface="Helvetica"/>
              </a:rPr>
              <a:t>I'd like to thank Dr. Clay for always pushing me to do my best and for opening so many opportunities for me to grow to become a public health professional. I'd also like to thank Dr. Penta for teaching me about reconnaissance and for encouraging me to further my education.</a:t>
            </a:r>
            <a:endParaRPr lang="en-US" sz="3600" dirty="0">
              <a:solidFill>
                <a:srgbClr val="3F3E4E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1140A47F-3BFF-48B1-912E-06682DDBEA89}"/>
              </a:ext>
            </a:extLst>
          </p:cNvPr>
          <p:cNvSpPr txBox="1"/>
          <p:nvPr/>
        </p:nvSpPr>
        <p:spPr>
          <a:xfrm>
            <a:off x="25279229" y="27526800"/>
            <a:ext cx="9436286" cy="1478281"/>
          </a:xfrm>
          <a:prstGeom prst="rect">
            <a:avLst/>
          </a:prstGeom>
          <a:solidFill>
            <a:srgbClr val="B02424"/>
          </a:solidFill>
        </p:spPr>
        <p:txBody>
          <a:bodyPr anchor="ctr" anchorCtr="0"/>
          <a:lstStyle/>
          <a:p>
            <a:pPr algn="ctr" defTabSz="407572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dirty="0">
                <a:solidFill>
                  <a:srgbClr val="E1E1E0"/>
                </a:solidFill>
                <a:latin typeface="Helvetica"/>
                <a:ea typeface="+mn-ea"/>
                <a:cs typeface="Helvetica"/>
              </a:rPr>
              <a:t>Acknowledgements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246"/>
          <a:stretch/>
        </p:blipFill>
        <p:spPr>
          <a:xfrm>
            <a:off x="27790084" y="23291138"/>
            <a:ext cx="6614965" cy="41841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xmlns="" id="{45B21ADB-5625-45CA-89BB-6889959F82E0}"/>
              </a:ext>
            </a:extLst>
          </p:cNvPr>
          <p:cNvCxnSpPr/>
          <p:nvPr/>
        </p:nvCxnSpPr>
        <p:spPr>
          <a:xfrm flipV="1">
            <a:off x="21173391" y="17572670"/>
            <a:ext cx="11152180" cy="375822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9C1861FD-21F7-4AFB-8D63-BD31F7D3AED0}"/>
              </a:ext>
            </a:extLst>
          </p:cNvPr>
          <p:cNvCxnSpPr/>
          <p:nvPr/>
        </p:nvCxnSpPr>
        <p:spPr>
          <a:xfrm>
            <a:off x="16013620" y="6694616"/>
            <a:ext cx="2016929" cy="443199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EA93715F-177E-4ECB-A814-D4186D34DFA7}"/>
              </a:ext>
            </a:extLst>
          </p:cNvPr>
          <p:cNvCxnSpPr/>
          <p:nvPr/>
        </p:nvCxnSpPr>
        <p:spPr>
          <a:xfrm flipV="1">
            <a:off x="16944019" y="17464657"/>
            <a:ext cx="16192317" cy="437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xmlns="" id="{560FE9F9-C5CB-491D-BE01-EE055F139BED}"/>
              </a:ext>
            </a:extLst>
          </p:cNvPr>
          <p:cNvCxnSpPr/>
          <p:nvPr/>
        </p:nvCxnSpPr>
        <p:spPr>
          <a:xfrm flipV="1">
            <a:off x="25093361" y="21020126"/>
            <a:ext cx="11073427" cy="244569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xmlns="" id="{C0151376-1B7C-4BA6-9341-79E41341E867}"/>
              </a:ext>
            </a:extLst>
          </p:cNvPr>
          <p:cNvCxnSpPr/>
          <p:nvPr/>
        </p:nvCxnSpPr>
        <p:spPr>
          <a:xfrm flipV="1">
            <a:off x="32218927" y="18065415"/>
            <a:ext cx="336885" cy="520201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xmlns="" id="{59976CD9-0154-43CC-8FC4-B9300669FB7D}"/>
              </a:ext>
            </a:extLst>
          </p:cNvPr>
          <p:cNvCxnSpPr/>
          <p:nvPr/>
        </p:nvCxnSpPr>
        <p:spPr>
          <a:xfrm flipV="1">
            <a:off x="21073995" y="16843255"/>
            <a:ext cx="10889672" cy="6645806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xmlns="" id="{1E06FDCC-B241-49C5-943A-BDEBCB18864E}"/>
              </a:ext>
            </a:extLst>
          </p:cNvPr>
          <p:cNvCxnSpPr/>
          <p:nvPr/>
        </p:nvCxnSpPr>
        <p:spPr>
          <a:xfrm flipH="1">
            <a:off x="31424023" y="11897864"/>
            <a:ext cx="6015788" cy="658455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063EDA25-5F0B-4972-A9EB-C5DBA5A226F5}"/>
              </a:ext>
            </a:extLst>
          </p:cNvPr>
          <p:cNvCxnSpPr/>
          <p:nvPr/>
        </p:nvCxnSpPr>
        <p:spPr>
          <a:xfrm>
            <a:off x="30048732" y="6265582"/>
            <a:ext cx="2830702" cy="1125718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46734F3B-9BF8-4C95-ACB3-1E95F6BE078B}"/>
              </a:ext>
            </a:extLst>
          </p:cNvPr>
          <p:cNvCxnSpPr/>
          <p:nvPr/>
        </p:nvCxnSpPr>
        <p:spPr>
          <a:xfrm flipH="1">
            <a:off x="31421016" y="6250954"/>
            <a:ext cx="1841926" cy="1220220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8" t="7665" r="48906" b="-333"/>
          <a:stretch/>
        </p:blipFill>
        <p:spPr>
          <a:xfrm rot="5400000">
            <a:off x="22519046" y="22225345"/>
            <a:ext cx="3859389" cy="66924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F3B27FD3E23F46A2833988C6C1CC05" ma:contentTypeVersion="9" ma:contentTypeDescription="Create a new document." ma:contentTypeScope="" ma:versionID="b306ba4329cdf04c2bf226a191f32456">
  <xsd:schema xmlns:xsd="http://www.w3.org/2001/XMLSchema" xmlns:xs="http://www.w3.org/2001/XMLSchema" xmlns:p="http://schemas.microsoft.com/office/2006/metadata/properties" xmlns:ns2="20c30dde-31e7-480d-b1dd-7373eee4a6c2" xmlns:ns3="7aef31f0-4568-4676-8d14-d955c17f2274" xmlns:ns4="AA6E2D72-4232-4817-A998-C5CF3D80238D" xmlns:ns5="http://schemas.microsoft.com/sharepoint/v4" xmlns:ns6="aa6e2d72-4232-4817-a998-c5cf3d80238d" targetNamespace="http://schemas.microsoft.com/office/2006/metadata/properties" ma:root="true" ma:fieldsID="5fd71ae1003bd2c69b1f1656c63896fd" ns2:_="" ns3:_="" ns4:_="" ns5:_="" ns6:_="">
    <xsd:import namespace="20c30dde-31e7-480d-b1dd-7373eee4a6c2"/>
    <xsd:import namespace="7aef31f0-4568-4676-8d14-d955c17f2274"/>
    <xsd:import namespace="AA6E2D72-4232-4817-A998-C5CF3D80238D"/>
    <xsd:import namespace="http://schemas.microsoft.com/sharepoint/v4"/>
    <xsd:import namespace="aa6e2d72-4232-4817-a998-c5cf3d80238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5:IconOverlay" minOccurs="0"/>
                <xsd:element ref="ns6:MediaServiceAutoKeyPoints" minOccurs="0"/>
                <xsd:element ref="ns6:MediaServiceKeyPoints" minOccurs="0"/>
                <xsd:element ref="ns6:MediaServiceDateTaken" minOccurs="0"/>
                <xsd:element ref="ns6:MediaServiceAutoTags" minOccurs="0"/>
                <xsd:element ref="ns6:MediaServiceGenerationTime" minOccurs="0"/>
                <xsd:element ref="ns6:MediaServiceEventHashCode" minOccurs="0"/>
                <xsd:element ref="ns6:MediaServiceOCR" minOccurs="0"/>
                <xsd:element ref="ns6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c30dde-31e7-480d-b1dd-7373eee4a6c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ef31f0-4568-4676-8d14-d955c17f2274" elementFormDefault="qualified">
    <xsd:import namespace="http://schemas.microsoft.com/office/2006/documentManagement/types"/>
    <xsd:import namespace="http://schemas.microsoft.com/office/infopath/2007/PartnerControls"/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6E2D72-4232-4817-A998-C5CF3D80238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4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6e2d72-4232-4817-a998-c5cf3d80238d" elementFormDefault="qualified">
    <xsd:import namespace="http://schemas.microsoft.com/office/2006/documentManagement/types"/>
    <xsd:import namespace="http://schemas.microsoft.com/office/infopath/2007/PartnerControls"/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8" nillable="true" ma:displayName="Tags" ma:internalName="MediaServiceAutoTags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B9A027-B481-44D5-AD10-13A78ECF22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F1BC914-3EF5-458C-B1BC-8DD557EB8C2F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ed87e573-13e0-4b89-a644-d87e43821c6b"/>
    <ds:schemaRef ds:uri="http://purl.org/dc/terms/"/>
    <ds:schemaRef ds:uri="http://schemas.openxmlformats.org/package/2006/metadata/core-properties"/>
    <ds:schemaRef ds:uri="77b8b340-a6a7-4580-b764-5ac5505fea17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CBD8451-0843-4FB7-949B-927725D8B490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</Words>
  <Application>Microsoft Office PowerPoint</Application>
  <PresentationFormat>Custom</PresentationFormat>
  <Paragraphs>39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ＭＳ Ｐゴシック</vt:lpstr>
      <vt:lpstr>Arial</vt:lpstr>
      <vt:lpstr>Arial,Sans-Serif</vt:lpstr>
      <vt:lpstr>Berlin Sans FB Demi</vt:lpstr>
      <vt:lpstr>Calibri</vt:lpstr>
      <vt:lpstr>Helvetica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James</dc:creator>
  <cp:lastModifiedBy>Leggett, Analeeza</cp:lastModifiedBy>
  <cp:revision>487</cp:revision>
  <cp:lastPrinted>2015-07-14T13:18:27Z</cp:lastPrinted>
  <dcterms:created xsi:type="dcterms:W3CDTF">2019-03-17T19:13:36Z</dcterms:created>
  <dcterms:modified xsi:type="dcterms:W3CDTF">2019-11-05T01:52:37Z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0x0101003CF3B27FD3E23F46A2833988C6C1CC05</vt:lpwstr>
  </property>
</Properties>
</file>

<file path=docProps/thumbnail.jpeg>
</file>